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2" r:id="rId17"/>
    <p:sldId id="273" r:id="rId18"/>
    <p:sldId id="271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C03BF5-596D-4E68-80DA-0B7870EFC010}" v="226" dt="2024-01-06T11:42:35.130"/>
    <p1510:client id="{8E8D12B9-9599-40B2-BBD1-4DE5613D1ADE}" v="10" dt="2024-01-06T10:37:38.6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20AEBE-88AC-9D77-425D-5D32ED296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95704"/>
            <a:ext cx="12492180" cy="695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36AB1-E7B1-C79E-E587-380147783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1FDD7C-16B5-3E27-4357-C1D338743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4"/>
            <a:ext cx="12191999" cy="683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26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59A63-C029-7F7F-9DF5-AE0F29F98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6D18E7A-9C40-6FDC-05AB-67DA29293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49"/>
            <a:ext cx="12191998" cy="684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64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539A0-D594-F4E2-6390-2048B6CAE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paper with black text&#10;&#10;Description automatically generated">
            <a:extLst>
              <a:ext uri="{FF2B5EF4-FFF2-40B4-BE49-F238E27FC236}">
                <a16:creationId xmlns:a16="http://schemas.microsoft.com/office/drawing/2014/main" id="{B61B0B00-F744-4576-4D0B-D1848D8E7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7838"/>
            <a:ext cx="12191999" cy="727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36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636CE-E959-938F-CDE7-11C238C15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3182A76F-6099-B526-ECA6-080A0400C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317"/>
            <a:ext cx="12244915" cy="686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673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55BB6-54DD-051C-8397-F5F2EA736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0DEA4F3-EA88-1D61-466F-839E818A0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" y="2646"/>
            <a:ext cx="12129558" cy="685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523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5304D-DA4B-0D37-98F3-62F42214D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paper with black text&#10;&#10;Description automatically generated">
            <a:extLst>
              <a:ext uri="{FF2B5EF4-FFF2-40B4-BE49-F238E27FC236}">
                <a16:creationId xmlns:a16="http://schemas.microsoft.com/office/drawing/2014/main" id="{CDFA939F-DB2A-489B-909C-341A50421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9" y="-64798"/>
            <a:ext cx="12194019" cy="690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75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96BC9-BBE6-0619-8EB3-1438242BD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list&#10;&#10;Description automatically generated">
            <a:extLst>
              <a:ext uri="{FF2B5EF4-FFF2-40B4-BE49-F238E27FC236}">
                <a16:creationId xmlns:a16="http://schemas.microsoft.com/office/drawing/2014/main" id="{CC41EE5E-7A6A-7872-926A-E9455B837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" y="-5292"/>
            <a:ext cx="12171891" cy="683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468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4215D-C9AE-BAD2-19C3-AE11DDA1B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heet of paper with black text&#10;&#10;Description automatically generated">
            <a:extLst>
              <a:ext uri="{FF2B5EF4-FFF2-40B4-BE49-F238E27FC236}">
                <a16:creationId xmlns:a16="http://schemas.microsoft.com/office/drawing/2014/main" id="{D6122E24-7642-74DF-DFB3-CEF4FD02F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" y="4234"/>
            <a:ext cx="12189882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993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FDBCD-1C0E-5B71-CF1C-A06D21A58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A37A45A-707A-2062-FCDF-9B454A546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0853"/>
            <a:ext cx="12191999" cy="69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22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047DC-2DDC-2780-B53F-31357CCC1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text&#10;&#10;Description automatically generated">
            <a:extLst>
              <a:ext uri="{FF2B5EF4-FFF2-40B4-BE49-F238E27FC236}">
                <a16:creationId xmlns:a16="http://schemas.microsoft.com/office/drawing/2014/main" id="{AC1F00D4-75EC-699A-9C8F-001723398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8731" y="-186459"/>
            <a:ext cx="12322461" cy="711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504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paper with black text&#10;&#10;Description automatically generated">
            <a:extLst>
              <a:ext uri="{FF2B5EF4-FFF2-40B4-BE49-F238E27FC236}">
                <a16:creationId xmlns:a16="http://schemas.microsoft.com/office/drawing/2014/main" id="{0FDCB2DB-0600-07A9-7DC5-ADB2EC756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77"/>
            <a:ext cx="12191997" cy="689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672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paper with black text and black text&#10;&#10;Description automatically generated">
            <a:extLst>
              <a:ext uri="{FF2B5EF4-FFF2-40B4-BE49-F238E27FC236}">
                <a16:creationId xmlns:a16="http://schemas.microsoft.com/office/drawing/2014/main" id="{891666E5-E0D8-7D1E-5560-056835F5D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16" y="-529"/>
            <a:ext cx="12196232" cy="685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93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B2A4F-689A-ADC1-3771-56FCC2610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heet of paper with black text&#10;&#10;Description automatically generated">
            <a:extLst>
              <a:ext uri="{FF2B5EF4-FFF2-40B4-BE49-F238E27FC236}">
                <a16:creationId xmlns:a16="http://schemas.microsoft.com/office/drawing/2014/main" id="{3170BA94-3A32-213F-6963-BB085F285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33" y="530"/>
            <a:ext cx="12211049" cy="685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678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804BC-D3FC-0F2A-CB39-514E362A0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paper with black text&#10;&#10;Description automatically generated">
            <a:extLst>
              <a:ext uri="{FF2B5EF4-FFF2-40B4-BE49-F238E27FC236}">
                <a16:creationId xmlns:a16="http://schemas.microsoft.com/office/drawing/2014/main" id="{7C67165F-CE6B-56A9-806C-616320A54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6566"/>
            <a:ext cx="12192000" cy="690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89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EE53E-B2C7-950A-ABA8-977FCEF7C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FE6E72B-5555-A1CC-0761-D19A448A9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858" y="-123247"/>
            <a:ext cx="12274260" cy="697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19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F34CC-3410-F227-4AFE-5F46C1ABC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notepad with text on it&#10;&#10;Description automatically generated">
            <a:extLst>
              <a:ext uri="{FF2B5EF4-FFF2-40B4-BE49-F238E27FC236}">
                <a16:creationId xmlns:a16="http://schemas.microsoft.com/office/drawing/2014/main" id="{70EFF539-B966-018E-73E2-4B83A95A3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9" y="1155"/>
            <a:ext cx="12286383" cy="685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65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paper with black text&#10;&#10;Description automatically generated">
            <a:extLst>
              <a:ext uri="{FF2B5EF4-FFF2-40B4-BE49-F238E27FC236}">
                <a16:creationId xmlns:a16="http://schemas.microsoft.com/office/drawing/2014/main" id="{FEAFFF37-8A42-C7C0-F38C-987EE0F94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85" y="-3529"/>
            <a:ext cx="12760612" cy="686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77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paper with black text&#10;&#10;Description automatically generated">
            <a:extLst>
              <a:ext uri="{FF2B5EF4-FFF2-40B4-BE49-F238E27FC236}">
                <a16:creationId xmlns:a16="http://schemas.microsoft.com/office/drawing/2014/main" id="{4AAC04D7-2EB4-4209-462E-57A5FF09E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987"/>
            <a:ext cx="12191999" cy="691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339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B02EA-A330-16DC-AB82-40FFE4E10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A6B22A0-5089-6E9D-0F44-6F062A944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182" y="-90704"/>
            <a:ext cx="12284363" cy="702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664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12363-090F-71AE-AFAB-356AC7F68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notepad with yellow writing on it&#10;&#10;Description automatically generated">
            <a:extLst>
              <a:ext uri="{FF2B5EF4-FFF2-40B4-BE49-F238E27FC236}">
                <a16:creationId xmlns:a16="http://schemas.microsoft.com/office/drawing/2014/main" id="{F1834DE5-ADB5-ABE7-1B1E-E9EBCF84E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84"/>
            <a:ext cx="12434454" cy="686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33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EC42B-A9B9-ACD1-BD0C-708F20C77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per with black text&#10;&#10;Description automatically generated">
            <a:extLst>
              <a:ext uri="{FF2B5EF4-FFF2-40B4-BE49-F238E27FC236}">
                <a16:creationId xmlns:a16="http://schemas.microsoft.com/office/drawing/2014/main" id="{19D5338C-33AB-A886-9DCD-5AE658A1C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059" y="-135978"/>
            <a:ext cx="12292059" cy="692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42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A5D58-8FEE-8033-7CC8-69F68CD6D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1A05434-DC7C-7390-F709-2D5E38D34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128"/>
            <a:ext cx="12191998" cy="686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918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9B093-A052-1A6C-680B-3537C9929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74C5017-EA81-920F-093D-7B5E5B987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6477"/>
            <a:ext cx="12164097" cy="692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97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created xsi:type="dcterms:W3CDTF">2024-01-06T10:35:53Z</dcterms:created>
  <dcterms:modified xsi:type="dcterms:W3CDTF">2024-01-06T11:51:32Z</dcterms:modified>
</cp:coreProperties>
</file>